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sldIdLst>
    <p:sldId id="279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33" y="4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7" Type="http://schemas.openxmlformats.org/officeDocument/2006/relationships/image" Target="../media/image80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7" Type="http://schemas.openxmlformats.org/officeDocument/2006/relationships/image" Target="../media/image64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3.png"/><Relationship Id="rId5" Type="http://schemas.openxmlformats.org/officeDocument/2006/relationships/image" Target="../media/image200.png"/><Relationship Id="rId10" Type="http://schemas.openxmlformats.org/officeDocument/2006/relationships/image" Target="../media/image67.png"/><Relationship Id="rId9" Type="http://schemas.openxmlformats.org/officeDocument/2006/relationships/image" Target="../media/image6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7" Type="http://schemas.openxmlformats.org/officeDocument/2006/relationships/image" Target="../media/image71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10" Type="http://schemas.openxmlformats.org/officeDocument/2006/relationships/image" Target="../media/image74.png"/><Relationship Id="rId4" Type="http://schemas.openxmlformats.org/officeDocument/2006/relationships/image" Target="../media/image240.png"/><Relationship Id="rId9" Type="http://schemas.openxmlformats.org/officeDocument/2006/relationships/image" Target="../media/image7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91D644-0184-4638-A826-2B8CF6203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591" y="1210204"/>
            <a:ext cx="7852329" cy="5279594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9B07FDBE-4343-496F-AD3D-000A170FF810}"/>
              </a:ext>
            </a:extLst>
          </p:cNvPr>
          <p:cNvSpPr/>
          <p:nvPr/>
        </p:nvSpPr>
        <p:spPr>
          <a:xfrm>
            <a:off x="8110920" y="952692"/>
            <a:ext cx="1216152" cy="1216152"/>
          </a:xfrm>
          <a:prstGeom prst="cub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795AA2-BF00-46A5-9E25-A106EE9700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5165" y="1345445"/>
            <a:ext cx="2700762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2CCA607-AFF1-4A1E-A69A-18B10E26D9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5238" y="2336983"/>
            <a:ext cx="2700762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5B15934-B8E1-4D54-8EAC-424994E321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1361" y="3302549"/>
            <a:ext cx="2706859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E7BD4DA-FE54-4506-B207-1CE6551BEF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7699" y="4263864"/>
            <a:ext cx="2109399" cy="124369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5D4A909-9AEB-4ED6-8770-F4D8106F5E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67805" y="5887699"/>
            <a:ext cx="139000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27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378394-F96C-4387-98F8-9FC201996A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25" y="1126208"/>
            <a:ext cx="7852329" cy="531007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885" y="945640"/>
            <a:ext cx="1685925" cy="20383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C22F803-29C9-4FCD-A645-5E4E928C5E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361" y="1215659"/>
            <a:ext cx="2908044" cy="8596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9656B60-0E05-469F-9089-EAD0A51845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3551" y="2324915"/>
            <a:ext cx="2908044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98FF9F0-B200-420B-9BFF-3D0CE59853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82803" y="4190477"/>
            <a:ext cx="2908044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77A452A-B582-41D8-96EE-F31914E1DD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3000" y="5212535"/>
            <a:ext cx="290804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23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CB6E103-1234-4368-8C1C-8FC01E9D7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6237" y="1673240"/>
            <a:ext cx="3712786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E24D198-F2B2-4B46-8597-E46F153C2A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55" y="1062931"/>
            <a:ext cx="7852329" cy="52856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5D99536-C6C4-4F10-9BE0-C33D1543CB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6237" y="2271612"/>
            <a:ext cx="3414056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FBBA842-AE15-4D19-A4B8-D085E79E74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0942" y="1658714"/>
            <a:ext cx="1664352" cy="8596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7543951" y="2241614"/>
            <a:ext cx="40991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491393" y="2826756"/>
            <a:ext cx="46247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430942" y="862149"/>
            <a:ext cx="2051578" cy="73026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B357FC6-1FCE-488D-8D62-8F9CF679D6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98026" y="1634563"/>
            <a:ext cx="4389500" cy="14082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A5C51C5-8205-4A68-AD57-072C5733F2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57837" y="2257086"/>
            <a:ext cx="1658256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A360D8A-33B2-442D-93ED-4F9939544F4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16627" y="3184687"/>
            <a:ext cx="1658256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6EFB034-1828-41EE-BAA6-C8D9ED2C6DF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82063" y="4509942"/>
            <a:ext cx="1743607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FFC23C0-6A7E-42FE-858E-1B31DD097CE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2883" y="5503536"/>
            <a:ext cx="1402202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59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8B7ECF7-1D53-4D44-83CB-BA8D17B1CD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7679" y="1724244"/>
            <a:ext cx="2694666" cy="8596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946C92C-E700-4D6F-BF38-BD4D8BE06A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028" y="949709"/>
            <a:ext cx="7852329" cy="573683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613636" y="2313806"/>
            <a:ext cx="120096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900" y="668285"/>
            <a:ext cx="1666875" cy="16668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1305E6E-154D-4FE4-9710-E38427D744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8731" y="1501722"/>
            <a:ext cx="3877392" cy="130465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42EB87F-8688-44E1-B596-7E835F4AC8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9836" y="1767161"/>
            <a:ext cx="1822862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67EFD4B-CD7E-4B0D-9095-781D2418AB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31468" y="2899983"/>
            <a:ext cx="1822862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C642358-D264-4985-998F-C39EC3B76F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02574" y="4513527"/>
            <a:ext cx="3517697" cy="138391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D6FB447-FA61-42BD-927F-9FB06BFA4F7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89836" y="4775677"/>
            <a:ext cx="1822862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8659A72-9D1D-40DB-89D7-327CD637DD4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18069" y="5826931"/>
            <a:ext cx="1402202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11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48A210-FE18-4CB7-9F36-B4A21401A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8288" y="1719500"/>
            <a:ext cx="2700762" cy="85961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89F5A2D-AFC1-44E8-9AD9-5E8F2AF39B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461" y="1109203"/>
            <a:ext cx="7852329" cy="501744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818082" y="2279887"/>
            <a:ext cx="120096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765831" y="5001730"/>
            <a:ext cx="83127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614" y="806065"/>
            <a:ext cx="1685925" cy="20383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108D28-E2BF-4748-AADA-0E993DD87A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8082" y="1702540"/>
            <a:ext cx="1822862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116FD29-72EA-4524-9E96-1D514E57BF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8566" y="2808792"/>
            <a:ext cx="1822862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0C0D59F-D75A-4D64-9321-E16D99CDCF6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49346" y="4433029"/>
            <a:ext cx="2542252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6F084E7-9A70-4DB7-A3B9-9DB1B5BA9C1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65831" y="4417704"/>
            <a:ext cx="951058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5B969FE-6BDE-4E19-AD33-2FA00848183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99791" y="5277315"/>
            <a:ext cx="151803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52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CD951C5-1EF7-490E-804A-F8F719D59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338" y="4156988"/>
            <a:ext cx="1804572" cy="18411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7C9863A-B980-43E2-AE3A-F152E9859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0451" y="1783428"/>
            <a:ext cx="2712955" cy="8596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A664244-D5B9-4F2F-BEB9-4F9088073A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337" y="1118853"/>
            <a:ext cx="7852329" cy="557832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sp>
        <p:nvSpPr>
          <p:cNvPr id="2" name="Oval 1"/>
          <p:cNvSpPr/>
          <p:nvPr/>
        </p:nvSpPr>
        <p:spPr>
          <a:xfrm>
            <a:off x="3672837" y="1834100"/>
            <a:ext cx="640080" cy="64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517" y="736953"/>
            <a:ext cx="1666875" cy="16668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3F63653-B41B-4899-9C10-7ED697087A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52338" y="1861506"/>
            <a:ext cx="1670449" cy="5852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2F6BE2F-E047-4868-A499-45C619DD13B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22909" y="3115162"/>
            <a:ext cx="2700762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C5D8FF7-6620-4181-9DC5-CE72BE2A1B2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87602" y="3119262"/>
            <a:ext cx="2908044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ECC887C-CAB8-4EB5-8EFE-80877C72DCA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01097" y="4688366"/>
            <a:ext cx="1658256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535BEC2-3092-4B74-B288-FDA955E0C86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52727" y="5287314"/>
            <a:ext cx="1664352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DBAE987-BD5B-41A3-9A8F-55F23B016FD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30073" y="4148015"/>
            <a:ext cx="1664352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B22E495-56A7-43BF-AFEA-F5A7BD502A3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03132" y="5505893"/>
            <a:ext cx="212768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31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D9A3DEC-0A16-4890-A029-D65C819CC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669" y="4148182"/>
            <a:ext cx="5255207" cy="134733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8BCC13D-7D60-4E9A-8BAD-0226F711C1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875" y="1082739"/>
            <a:ext cx="7870618" cy="52491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1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4780677" y="4714247"/>
            <a:ext cx="29655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415513" y="4714247"/>
            <a:ext cx="29655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58832" y="5191222"/>
            <a:ext cx="54791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7337B832-787C-4679-802D-8529D5514252}"/>
              </a:ext>
            </a:extLst>
          </p:cNvPr>
          <p:cNvSpPr/>
          <p:nvPr/>
        </p:nvSpPr>
        <p:spPr>
          <a:xfrm>
            <a:off x="7754117" y="952803"/>
            <a:ext cx="1765936" cy="938272"/>
          </a:xfrm>
          <a:prstGeom prst="triangle">
            <a:avLst>
              <a:gd name="adj" fmla="val 10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CA214E-C870-4AC2-81F9-3949D9A100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9457" y="1799858"/>
            <a:ext cx="3261643" cy="8596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9B01441-9C1D-441A-8A14-A8F26968AC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8927" y="1807055"/>
            <a:ext cx="2950720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CEB0F66-1A21-4C60-95F1-C75CA7131A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25619" y="2708058"/>
            <a:ext cx="2749534" cy="9632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6B30E62-207B-4155-8007-7F26EB6DB4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35938" y="4270333"/>
            <a:ext cx="1877731" cy="112785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773881B-1A87-4F3A-A0AC-B50D311D411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26835" y="4135817"/>
            <a:ext cx="652329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FD81C5-1981-403C-853F-1F90D52A7E9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65873" y="4135816"/>
            <a:ext cx="658425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9D6431D-0265-4CDB-A761-5D325DAFFEB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99936" y="4628568"/>
            <a:ext cx="865707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3A5E0D9-AAB6-4E43-BDDF-6892B9421E4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35513" y="5489374"/>
            <a:ext cx="2121592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46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59928BE-6C7E-463E-8997-28145321D4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2815" y="2750532"/>
            <a:ext cx="2694666" cy="8596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BBF97AD-E49F-4357-9E7E-21CEBB958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502" y="988511"/>
            <a:ext cx="7852329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sp>
        <p:nvSpPr>
          <p:cNvPr id="33" name="Oval 32"/>
          <p:cNvSpPr/>
          <p:nvPr/>
        </p:nvSpPr>
        <p:spPr>
          <a:xfrm>
            <a:off x="3792930" y="2824180"/>
            <a:ext cx="640080" cy="64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271FF9F-F434-417A-B47D-7794DCF78521}"/>
              </a:ext>
            </a:extLst>
          </p:cNvPr>
          <p:cNvSpPr/>
          <p:nvPr/>
        </p:nvSpPr>
        <p:spPr>
          <a:xfrm>
            <a:off x="8336691" y="965804"/>
            <a:ext cx="1148715" cy="109156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C27B0F-4A72-47B3-8DF7-6934955D39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4279" y="1223407"/>
            <a:ext cx="2908044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309E3A3-9F28-497E-879C-5BA319D8A1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2431" y="2832187"/>
            <a:ext cx="1670449" cy="5852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62BEE4B-C7EC-4A13-BF80-FC8D0B2D3A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87360" y="4102560"/>
            <a:ext cx="2755631" cy="107298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AF70CC-F1A8-4448-BB65-3EE425CAC70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56899" y="4133667"/>
            <a:ext cx="2316681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C01F590-879B-4446-AD1E-F3C2FB1E0E2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00918" y="5656980"/>
            <a:ext cx="4456562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33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73D4CD-B3CE-4748-872E-657CBD7DF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708" y="1128566"/>
            <a:ext cx="9510584" cy="584657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/>
              <p:nvPr/>
            </p:nvSpPr>
            <p:spPr>
              <a:xfrm>
                <a:off x="6872710" y="2662998"/>
                <a:ext cx="5915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dirty="0">
                    <a:solidFill>
                      <a:srgbClr val="FF0000"/>
                    </a:solidFill>
                    <a:latin typeface="KG Primary Penmanship" panose="02000506000000020003" pitchFamily="2" charset="77"/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2710" y="2662998"/>
                <a:ext cx="59156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>
            <a:off x="2893026" y="3272574"/>
            <a:ext cx="83127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entagon 12">
            <a:extLst>
              <a:ext uri="{FF2B5EF4-FFF2-40B4-BE49-F238E27FC236}">
                <a16:creationId xmlns:a16="http://schemas.microsoft.com/office/drawing/2014/main" id="{9AD9FD97-B165-4042-82DA-9CC685052682}"/>
              </a:ext>
            </a:extLst>
          </p:cNvPr>
          <p:cNvSpPr/>
          <p:nvPr/>
        </p:nvSpPr>
        <p:spPr>
          <a:xfrm>
            <a:off x="8530481" y="892549"/>
            <a:ext cx="960120" cy="914400"/>
          </a:xfrm>
          <a:prstGeom prst="pent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8B0353-C36D-4303-B5C4-926D38D54C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1320" y="1172060"/>
            <a:ext cx="1499746" cy="8596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7621F05-CE31-4F42-BD8A-A3AE2C92A61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93026" y="2686035"/>
            <a:ext cx="951058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574D069-AB76-4D3C-8D77-A1126FC9EB4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24298" y="2704908"/>
            <a:ext cx="2542252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5F1A7C-321F-4C7A-A63B-57899DDDE5B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03328" y="3556506"/>
            <a:ext cx="2908044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D3FE80C-F97B-4294-93C1-DBBE50D9942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91066" y="4988632"/>
            <a:ext cx="2749534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00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40F246B-CD11-4BF2-BA69-C6E6F3FE1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192" y="1144633"/>
            <a:ext cx="7852329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/>
              <p:nvPr/>
            </p:nvSpPr>
            <p:spPr>
              <a:xfrm>
                <a:off x="6935194" y="3273604"/>
                <a:ext cx="5915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dirty="0">
                    <a:solidFill>
                      <a:srgbClr val="FF0000"/>
                    </a:solidFill>
                    <a:latin typeface="KG Primary Penmanship" panose="02000506000000020003" pitchFamily="2" charset="77"/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5194" y="3273604"/>
                <a:ext cx="59156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5084863" y="3850584"/>
            <a:ext cx="806486" cy="779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883" y="859225"/>
            <a:ext cx="1685925" cy="20383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888A9C9-B735-4498-8447-F70A08B77B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8626" y="1213849"/>
            <a:ext cx="2505673" cy="8596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EBEDA0-671B-4827-A096-02EC920EDB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8113" y="3345684"/>
            <a:ext cx="4462659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CD2F44C-7237-49AC-A715-2EE7D6B02C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38395" y="3319903"/>
            <a:ext cx="3499407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8C12742-10F0-4FB9-93C5-53971106C80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07477" y="4060897"/>
            <a:ext cx="2908044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C963450-EDFA-4AB0-A882-9D76D2D0271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76954" y="4996151"/>
            <a:ext cx="290804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9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F8136E-2494-4D5A-A383-A97527C2B9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72986C-2918-4D72-B2D0-D02FD74F0B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AFF0B9-17E3-4A76-A906-2E7984B5C964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4921e149-a19a-41e8-bd6b-88f26a43303e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10612</TotalTime>
  <Words>82</Words>
  <Application>Microsoft Office PowerPoint</Application>
  <PresentationFormat>A4 Paper (210x297 mm)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Bariol</vt:lpstr>
      <vt:lpstr>Calibri</vt:lpstr>
      <vt:lpstr>Cambria Math</vt:lpstr>
      <vt:lpstr>KG Primary Penmanship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156</cp:revision>
  <dcterms:created xsi:type="dcterms:W3CDTF">2019-10-15T10:24:11Z</dcterms:created>
  <dcterms:modified xsi:type="dcterms:W3CDTF">2020-07-09T10:57:48Z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